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32F6A2-912D-A8CF-F715-3F60070CA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151FCD-C179-5C6F-2EC3-739288899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7050BA-A36B-9842-637F-EF759793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9013F9-1940-E6FE-7C96-42E866CD7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FBD61A-114E-E834-EDAA-6956EB04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18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BC86A-F55D-D9B4-0206-73776982D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79A07D3-A400-4E6A-741B-1825DF74F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4BAF6-6B99-E3EF-D6A8-97C50FDD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7198FE-F07B-3BCF-140B-AD4AD82E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67D4A0-8EA6-E973-C111-77310649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32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AABCE0F-5868-BD0C-8506-A8B931F8F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8920AFC-A1BD-202A-A711-1CB32699A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E21101-EC7D-9CE3-204D-9CE91F82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913473-9603-C873-FCE7-7D78D7BE5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7DA2D7-0F50-7274-53BE-379651F09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70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542A6C-CC84-538A-9285-49E4AF75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FA210F-90D0-866A-4FC7-45CBEBEF7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7C106B-C6F4-2619-76CA-29A8E487B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7FEA46-6EB9-41AE-756C-DFC49C1D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45EF8D-382E-1D86-91E7-D01E7ABB8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42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896577-A27B-5D09-29EE-45F6848E5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A1FC2A-A8FA-9443-FA0B-25EB6EF7A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C50FD2-780C-9FAA-3D65-71A5A6DD1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1134A5-ECE3-1C25-9470-A7E122AE2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3254B7-3310-094D-ADDB-9835B299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53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404EA-D0FA-A5BC-27F7-AF49F4D6B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59347B-E3B8-BC98-EFF9-673DEE2B0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C1DD7C-FD54-0D8B-EA44-0E4C48567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B0FCCF-35E2-0AE1-9E63-455816A3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718F5BE-149C-0925-A239-6499D5EE7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8177C2-1B48-8E0B-E4F0-F842F4D6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10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3CEFD-AB67-BB2F-1F2E-A5D27153D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EEE63F-5FD0-DE2C-D2EF-D3316ED4D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5119122-4A5A-6558-6546-BE8AC9A4E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56E534E-F6AE-9835-64FF-E1C9F7E17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3489295-1EC9-1950-8DEA-323417479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1B3F54B-E616-1C65-2285-6E953A2A6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EBA0BF-6E29-F60D-5916-6244AC7FA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6FD333-11F0-2F5D-8272-69CE18EFB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139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9AED61-2164-546D-66E6-A4B82837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B4928C-3977-A0F8-44CF-E6576469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E8B6736-EBAC-60C8-BFF1-C5922921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67E18D0-46D2-E4DC-C6B8-8D6D517E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60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B19612F-7DB1-D4A4-627E-5A4FCF6ED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EF4353-A960-D5D1-E0D5-DD7E480C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285F3BB-1AF5-6117-C25B-8B906CE7F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1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CF9341-C3ED-3D74-BB68-91AACE2B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74D7C0-FC37-53E1-1651-D8D5ACCFB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344295-254D-876A-64B7-C6D09E66A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DC45DE-AD37-5663-987F-26F8F05C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406B49-9291-498F-B6B4-5A0B4940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100164-5D74-0D73-8AF5-1420863C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88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AB656-CAF5-2C65-CA19-E58C3E9E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5EC046-8CCB-2610-A0FD-296A1D1EF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A07B73-60AD-6A80-2541-21A1A8F3E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D5C7FE-4FA1-84B8-88CA-C04512C6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CA6C42-959E-65DF-1ED7-12C6E9AD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EBFBCB-8B41-854A-F8D5-107030D4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9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69D209D-6480-894C-2C62-9459303EC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6835D8-44BE-27CB-91C6-E7E3068A4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90E6C6-CA61-7F7F-3126-49B0E9BD3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3C15D-71B1-45F6-BE4F-3E53CB10735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9AA972-CC4B-32CB-4267-49E71040F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33978B-92C5-CEDB-8E01-DD9D5E5C3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41FAA-CE1E-4264-AF4E-E2AA7337BC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39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9DAF95-44CA-FF74-02B0-73494D28A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45124"/>
            <a:ext cx="9144000" cy="2387600"/>
          </a:xfrm>
        </p:spPr>
        <p:txBody>
          <a:bodyPr/>
          <a:lstStyle/>
          <a:p>
            <a:r>
              <a:rPr lang="it-IT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Title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F05BDB-4EFB-A878-8195-1BCCCA867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80217"/>
            <a:ext cx="9144000" cy="905308"/>
          </a:xfrm>
        </p:spPr>
        <p:txBody>
          <a:bodyPr/>
          <a:lstStyle/>
          <a:p>
            <a:r>
              <a:rPr lang="it-IT" dirty="0" err="1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Speaker’s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 Name</a:t>
            </a:r>
          </a:p>
          <a:p>
            <a:r>
              <a:rPr lang="it-IT" i="1" dirty="0" err="1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</a:rPr>
              <a:t>Affiliation</a:t>
            </a:r>
            <a:endParaRPr lang="it-IT" i="1" dirty="0">
              <a:solidFill>
                <a:schemeClr val="bg2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805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Tema di Office</vt:lpstr>
      <vt:lpstr>Title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Lucia Melchiorre</dc:creator>
  <cp:lastModifiedBy>Lucia Melchiorre</cp:lastModifiedBy>
  <cp:revision>4</cp:revision>
  <dcterms:created xsi:type="dcterms:W3CDTF">2022-09-13T10:07:21Z</dcterms:created>
  <dcterms:modified xsi:type="dcterms:W3CDTF">2024-05-07T10:51:39Z</dcterms:modified>
</cp:coreProperties>
</file>